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2"/>
  </p:notesMasterIdLst>
  <p:sldIdLst>
    <p:sldId id="272" r:id="rId2"/>
    <p:sldId id="274" r:id="rId3"/>
    <p:sldId id="273" r:id="rId4"/>
    <p:sldId id="257" r:id="rId5"/>
    <p:sldId id="258" r:id="rId6"/>
    <p:sldId id="266" r:id="rId7"/>
    <p:sldId id="267" r:id="rId8"/>
    <p:sldId id="270" r:id="rId9"/>
    <p:sldId id="260" r:id="rId10"/>
    <p:sldId id="264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6294" autoAdjust="0"/>
    <p:restoredTop sz="94660"/>
  </p:normalViewPr>
  <p:slideViewPr>
    <p:cSldViewPr>
      <p:cViewPr varScale="1">
        <p:scale>
          <a:sx n="68" d="100"/>
          <a:sy n="68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8C4EC-299A-49B8-81D8-CA623E0702B7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DE806-4EC6-4DF7-BE3C-25F6CFC9968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DE806-4EC6-4DF7-BE3C-25F6CFC99684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DFCC7C3-FC27-4E56-9F8C-00A86639361C}" type="datetimeFigureOut">
              <a:rPr lang="pl-PL" smtClean="0"/>
              <a:pPr/>
              <a:t>2015-12-27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5B89103-4FDF-4BC9-BF59-BA41CDA2ACD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4000" dirty="0" smtClean="0"/>
              <a:t>Rozpoczął się </a:t>
            </a:r>
            <a:br>
              <a:rPr lang="pl-PL" sz="4000" dirty="0" smtClean="0"/>
            </a:br>
            <a:r>
              <a:rPr lang="pl-PL" sz="6000" dirty="0" smtClean="0"/>
              <a:t>ROK MIŁOSIERDZIA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ransition advTm="714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Symbol zastępczy zawartości 3" descr="https://fbcdn-sphotos-d-a.akamaihd.net/hphotos-ak-ash3/181162_456286344393583_461781887_n.jpg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857224" y="285728"/>
            <a:ext cx="7204905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857224" y="4357694"/>
            <a:ext cx="7215238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Krucjata Wyzwolenia Człowieka w naszej Parafii  Sanktuarium </a:t>
            </a:r>
            <a:r>
              <a:rPr lang="pl-PL" dirty="0" smtClean="0"/>
              <a:t>Św. </a:t>
            </a:r>
            <a:r>
              <a:rPr lang="pl-PL" dirty="0" smtClean="0"/>
              <a:t>Wojciecha B.M. w </a:t>
            </a:r>
            <a:r>
              <a:rPr lang="pl-PL" dirty="0" smtClean="0"/>
              <a:t>Cieszęcinie, Spotkania: Msza św. w każdy I-wszy Piątek miesiąca o godz.18.00</a:t>
            </a:r>
          </a:p>
          <a:p>
            <a:pPr algn="ctr"/>
            <a:r>
              <a:rPr lang="pl-PL" dirty="0" smtClean="0"/>
              <a:t>Zapraszamy</a:t>
            </a:r>
            <a:endParaRPr lang="pl-PL" dirty="0"/>
          </a:p>
        </p:txBody>
      </p:sp>
    </p:spTree>
  </p:cSld>
  <p:clrMapOvr>
    <a:masterClrMapping/>
  </p:clrMapOvr>
  <p:transition advTm="1163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4000" dirty="0" smtClean="0"/>
              <a:t>Bóg Miłosierny Swoją Mocą może wyzwolić Człowieka z każdej niemocy. Dla Boga nie ma nic niemożliwego.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ransition advTm="11482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4000" dirty="0" smtClean="0"/>
              <a:t>Tak jak Bóg okazuje nam Swoje miłosierdzie, tak i my czyńmy uczynki miłosierdzia poprzez modlitwę </a:t>
            </a:r>
            <a:r>
              <a:rPr lang="pl-PL" sz="4000" dirty="0" smtClean="0"/>
              <a:t/>
            </a:r>
            <a:br>
              <a:rPr lang="pl-PL" sz="4000" dirty="0" smtClean="0"/>
            </a:br>
            <a:r>
              <a:rPr lang="pl-PL" sz="4000" dirty="0" smtClean="0"/>
              <a:t>i </a:t>
            </a:r>
            <a:r>
              <a:rPr lang="pl-PL" sz="4000" dirty="0" smtClean="0"/>
              <a:t>abstynencję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ransition advTm="943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   </a:t>
            </a:r>
            <a:br>
              <a:rPr lang="pl-PL" dirty="0" smtClean="0"/>
            </a:br>
            <a:r>
              <a:rPr lang="pl-PL" dirty="0" smtClean="0"/>
              <a:t>  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Nie mam już sił dalej tak żyć!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Symbol zastępczy zawartości 3" descr="http://www.chorobycywilizacyjne.pl/wp-content/uploads/2010/02/alkoholizm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643050"/>
            <a:ext cx="500066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6053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	 	</a:t>
            </a:r>
            <a:r>
              <a:rPr lang="pl-PL" sz="3400" dirty="0" smtClean="0">
                <a:solidFill>
                  <a:schemeClr val="accent1">
                    <a:lumMod val="75000"/>
                  </a:schemeClr>
                </a:solidFill>
              </a:rPr>
              <a:t>Jak to zmienić? </a:t>
            </a:r>
            <a:endParaRPr lang="pl-PL" sz="3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il_fi" descr="http://republika.pl/blog_mw_4388054/6366504/tr/i606830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500174"/>
            <a:ext cx="5500726" cy="471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916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39000" cy="1320188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.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Boże jeśli jesteś, to pomóż mi!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Symbol zastępczy zawartości 3" descr="http://www.chorobycywilizacyjne.pl/wp-content/uploads/2010/02/alkoholizm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00174"/>
            <a:ext cx="2357454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l_fi" descr="http://republika.pl/blog_mw_4388054/6366504/tr/i606830.jpg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1571611"/>
            <a:ext cx="2500330" cy="33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AutoShape 2" descr="Znalezione obrazy dla zapytania jezu ufam tobi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</p:cSld>
  <p:clrMapOvr>
    <a:masterClrMapping/>
  </p:clrMapOvr>
  <p:transition advTm="4212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7339042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Twoje imię wyryte jest na moich dłoniach, nie opuszczę cię! 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5" name="Picture 1" descr="C:\Users\user\Desktop\JEZU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928802"/>
            <a:ext cx="6715172" cy="4929198"/>
          </a:xfrm>
          <a:prstGeom prst="rect">
            <a:avLst/>
          </a:prstGeom>
          <a:noFill/>
        </p:spPr>
      </p:pic>
    </p:spTree>
  </p:cSld>
  <p:clrMapOvr>
    <a:masterClrMapping/>
  </p:clrMapOvr>
  <p:transition advTm="6942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428660" y="357166"/>
            <a:ext cx="7239000" cy="4752034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	„Oto stoję u drzwi i 		</a:t>
            </a:r>
            <a:r>
              <a:rPr lang="pl-PL" dirty="0" err="1" smtClean="0">
                <a:solidFill>
                  <a:schemeClr val="accent1">
                    <a:lumMod val="75000"/>
                  </a:schemeClr>
                </a:solidFill>
              </a:rPr>
              <a:t>kołaczę…”AP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 3,20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	Otwórz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drzwi Twojego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	serca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i pozwól mi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	działać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w Twoim życiu.</a:t>
            </a:r>
            <a:b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42976" y="500042"/>
            <a:ext cx="6810340" cy="5669942"/>
          </a:xfrm>
        </p:spPr>
        <p:txBody>
          <a:bodyPr/>
          <a:lstStyle/>
          <a:p>
            <a:endParaRPr lang="pl-PL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8"/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9844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Dołącz do Wspólnoty i módl się razem z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innymi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4" name="Symbol zastępczy zawartości 3" descr="http://www.fundacja.oaza.pl/media/pliki/kwc.pn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162414" y="1906059"/>
            <a:ext cx="5828572" cy="4253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8346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118</TotalTime>
  <Words>88</Words>
  <Application>Microsoft Office PowerPoint</Application>
  <PresentationFormat>Pokaz na ekranie (4:3)</PresentationFormat>
  <Paragraphs>13</Paragraphs>
  <Slides>10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Bogaty</vt:lpstr>
      <vt:lpstr>Slajd 1</vt:lpstr>
      <vt:lpstr>Slajd 2</vt:lpstr>
      <vt:lpstr>Slajd 3</vt:lpstr>
      <vt:lpstr>       Nie mam już sił dalej tak żyć!</vt:lpstr>
      <vt:lpstr>   Jak to zmienić? </vt:lpstr>
      <vt:lpstr>   .      Boże jeśli jesteś, to pomóż mi! </vt:lpstr>
      <vt:lpstr>Twoje imię wyryte jest na moich dłoniach, nie opuszczę cię! </vt:lpstr>
      <vt:lpstr> „Oto stoję u drzwi i   kołaczę…”AP 3,20   Otwórz drzwi Twojego  serca i pozwól mi  działać w Twoim życiu. </vt:lpstr>
      <vt:lpstr>Dołącz do Wspólnoty i módl się razem z innymi.</vt:lpstr>
      <vt:lpstr>Slajd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Nałóg</dc:title>
  <dc:creator>user</dc:creator>
  <cp:lastModifiedBy>user</cp:lastModifiedBy>
  <cp:revision>13</cp:revision>
  <dcterms:created xsi:type="dcterms:W3CDTF">2015-12-26T20:34:13Z</dcterms:created>
  <dcterms:modified xsi:type="dcterms:W3CDTF">2015-12-27T19:39:42Z</dcterms:modified>
</cp:coreProperties>
</file>